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от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вот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вот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вот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вот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вот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вот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о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о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вот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вот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о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во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вот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90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2019-01-06T18:45:33Z</dcterms:created>
  <dcterms:modified xsi:type="dcterms:W3CDTF">2019-01-06T18:58:42Z</dcterms:modified>
</cp:coreProperties>
</file>