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вот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729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User\Desktop\вот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729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ser\Desktop\вот 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\Desktop\вот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729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User\Desktop\вот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729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User\Desktop\вот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User\Desktop\вот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729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во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729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вот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729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вот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729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вот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вот 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729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вот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729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User\Desktop\вот 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729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Users\User\Desktop\вот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21902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</cp:revision>
  <dcterms:created xsi:type="dcterms:W3CDTF">2019-01-06T18:45:33Z</dcterms:created>
  <dcterms:modified xsi:type="dcterms:W3CDTF">2019-01-06T18:58:42Z</dcterms:modified>
</cp:coreProperties>
</file>