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2" r:id="rId6"/>
    <p:sldId id="263" r:id="rId7"/>
    <p:sldId id="264" r:id="rId8"/>
    <p:sldId id="265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362" y="9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713320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285750" y="6471217"/>
            <a:ext cx="6343650" cy="1629833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85750" y="5181600"/>
            <a:ext cx="6343650" cy="12192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732370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732370"/>
            <a:ext cx="468630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2686050" y="101602"/>
            <a:ext cx="2171700" cy="385233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6172200" y="8631936"/>
            <a:ext cx="569214" cy="329184"/>
          </a:xfrm>
        </p:spPr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459320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285750" y="2235200"/>
            <a:ext cx="6343650" cy="16256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35356" y="3929449"/>
            <a:ext cx="6515100" cy="1579767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28600" y="2133600"/>
            <a:ext cx="31432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133600"/>
            <a:ext cx="3257550" cy="629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228600" y="7213601"/>
            <a:ext cx="6457950" cy="117686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11084" y="889000"/>
            <a:ext cx="3217917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3483770" y="889000"/>
            <a:ext cx="3219181" cy="853016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1084" y="1754718"/>
            <a:ext cx="3217917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3486548" y="1754718"/>
            <a:ext cx="3216402" cy="52556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72200" y="8636000"/>
            <a:ext cx="571500" cy="329184"/>
          </a:xfrm>
        </p:spPr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385762" y="8026402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226314" y="609600"/>
            <a:ext cx="6515100" cy="1121664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385762" y="7798825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42900" y="7315201"/>
            <a:ext cx="6343650" cy="69426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342901" y="812800"/>
            <a:ext cx="2256235" cy="64008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2681288" y="812800"/>
            <a:ext cx="4005263" cy="6400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2628900" y="822179"/>
            <a:ext cx="3771900" cy="48768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85750" y="6658347"/>
            <a:ext cx="4400550" cy="696384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285750" y="7377625"/>
            <a:ext cx="4400550" cy="1024467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385762" y="140119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228600" y="2072218"/>
            <a:ext cx="6515100" cy="603461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4857750" y="101602"/>
            <a:ext cx="1885950" cy="38523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7D83EF3-3F00-44A6-9930-0AC5EFF01A7D}" type="datetimeFigureOut">
              <a:rPr lang="ru-RU" smtClean="0"/>
              <a:t>11.11.2014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2343150" y="101602"/>
            <a:ext cx="2514600" cy="385233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6172200" y="8636002"/>
            <a:ext cx="571500" cy="325967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ED374D3-827E-4232-8EA3-86BDB31445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8600" y="609600"/>
            <a:ext cx="6515100" cy="1117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385762" y="1401199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385762" y="1410650"/>
            <a:ext cx="6472238" cy="3175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3" descr="Рисуно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2656" y="2051721"/>
            <a:ext cx="6343650" cy="1629833"/>
          </a:xfrm>
        </p:spPr>
        <p:txBody>
          <a:bodyPr/>
          <a:lstStyle/>
          <a:p>
            <a:pPr algn="ctr"/>
            <a:endParaRPr lang="ru-RU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2656" y="1043608"/>
            <a:ext cx="6343650" cy="648072"/>
          </a:xfrm>
        </p:spPr>
        <p:txBody>
          <a:bodyPr anchor="t">
            <a:normAutofit/>
          </a:bodyPr>
          <a:lstStyle/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4704" y="683568"/>
            <a:ext cx="5472608" cy="770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образовательное учреждение – детский сад комбинированного вида № 317</a:t>
            </a: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Пальчиковые игры и речевое развитие детей</a:t>
            </a:r>
          </a:p>
          <a:p>
            <a:pPr algn="ctr"/>
            <a:endParaRPr lang="ru-RU" sz="44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dirty="0" smtClean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4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Учитель-логопед </a:t>
            </a:r>
          </a:p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Караваева Анастасия Николаевна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395537"/>
            <a:ext cx="6858000" cy="84314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6633" y="53444"/>
            <a:ext cx="6624736" cy="887586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8641" y="197459"/>
            <a:ext cx="6552728" cy="881449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6712" y="755576"/>
            <a:ext cx="5472608" cy="770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Массаж фаланг пальцев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Направление массажных движений – от ногтевых фаланг к основаниям пальцев.</a:t>
            </a:r>
          </a:p>
          <a:p>
            <a:pPr algn="just"/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Левая рука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ПО-ПУ-ГАЙ мизинец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ВО-РО-БЕЙ безымянный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ПЕ-ЛИ-КАН средний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СО-ЛО-ВЕЙ указательный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ПТИ-ЦЫ большой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Правая рука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А-НА-НАС мизинец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А-ПЕЛЬ-СИН безымянный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АБ-РИ-КОС средний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МАН-ДА-РИН указательный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ФРУК-ТЫ большой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Рисунок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6712" y="755576"/>
            <a:ext cx="5472608" cy="770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Массаж подушечек пальцев рук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Большой палец становится на ноготь  массируемого пальца, а остальные пальцы прижимают подушечку снизу, разминая её.</a:t>
            </a:r>
          </a:p>
          <a:p>
            <a:pPr algn="just"/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ЛЮБЯТ ВСЕХ ЗВЕРЕЙ: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ТИЦ, И ЯЩЕРИЦ, И ЗМЕЙ,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ПЕЛИКАНОВ, ЖУРАВЛЕЙ,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БЕГЕМОТОВ, СОБОЛЕЙ, 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ГОЛУБЕЙ И ГЛУХАРЕЙ,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Руки меняются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КЛЕСТОВ, И СНЕГЕРЕЙ.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ЛЮБЯТ ГОРНОГО КОЗЛА,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ОБЕЗЬЯНКУ И ОСЛА,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ДИКОБРАЗА И ЕЖЕ,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ЧЕРЕПАХУ И УЖА.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 (3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08720" y="755576"/>
            <a:ext cx="5400600" cy="770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с мячом-ёжиком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Движения соответствуют тексту</a:t>
            </a:r>
          </a:p>
          <a:p>
            <a:pPr algn="ct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 МЯЧОМ КРУГИ КАТАЮ – между ладоней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ВЗАД-ВПЕРЕД ЕГО ГОНЯЮ.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мена рук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 ПОГЛАЖУ Я ЛОШАДКУ, -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БУДТО Я СМЕТАЮ КРОШКУ.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мена рук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СОЖМУ ЕГО НЕМНОЖКО,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соответств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СЖИМАЕТ ЛАПУ КОШКА. Смена рук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КАЖДЫМ ПАЛЬЦЕМ МЯЧ ПРИЖМУ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ДРУГОЙ РУКОЙ НАЧНУ.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ТЕПЕРЬ ПОСЛЕДНИЙ ТРЮК: перенос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МЯЧ ЛЕТАЕТ МЕЖДУ РУК.</a:t>
            </a:r>
          </a:p>
          <a:p>
            <a:pPr algn="ctr">
              <a:lnSpc>
                <a:spcPct val="150000"/>
              </a:lnSpc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исунок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6712" y="755576"/>
            <a:ext cx="5472608" cy="770485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с прищепками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Прищемляем прищепки на ногтевые фаланги пальцев (кроме большого) на каждый ударный слог.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ПРОСНУЛСЯ, ВСТАЛ ГУСЁНОК,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ПАЛЬЦЫ ЩИПЛЕТ ОН СПРОСОНОК.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ДАЙ, ХОЗЯЙКА, КОРМА МНЕ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РАНЬШЕ, ЧЕМ МОЕЙ РОДНЕ.</a:t>
            </a:r>
          </a:p>
          <a:p>
            <a:pPr algn="ctr">
              <a:lnSpc>
                <a:spcPct val="150000"/>
              </a:lnSpc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Упражнение с пробками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Надеваем пробки, как обувь, на указательные и средние пальцы. И «идём» пальцами, как ножками, не отрывая «обувь» от поверхности стола, «шаркая».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КРЫШКИ ПАЛЬЧИКИ ОБУЛИ,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СМЕЛО В НИХ ВПЕРЕД ШАГНУЛИ.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ПОШЛИ ПО ПЕРЕУЛКУ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ВЕСЁЛУЮ ПРОГУЛКУ.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ПАЛЬЦЫ – СЛОВНО БАЛЕРИНКИ,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 ОДЕТЫЕ В БОТИНКИ.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КАЖДЫЙ ПАЛЬЧИК  - БУДТО НОЖКА,</a:t>
            </a:r>
          </a:p>
          <a:p>
            <a:pPr algn="ctr">
              <a:lnSpc>
                <a:spcPct val="150000"/>
              </a:lnSpc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ШАРКАЕТ НЕМНОЖКО.</a:t>
            </a:r>
          </a:p>
          <a:p>
            <a:pPr algn="just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124</TotalTime>
  <Words>317</Words>
  <Application>Microsoft Office PowerPoint</Application>
  <PresentationFormat>Экран (4:3)</PresentationFormat>
  <Paragraphs>77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 про</dc:creator>
  <cp:lastModifiedBy>пк про</cp:lastModifiedBy>
  <cp:revision>13</cp:revision>
  <dcterms:created xsi:type="dcterms:W3CDTF">2014-11-11T06:25:53Z</dcterms:created>
  <dcterms:modified xsi:type="dcterms:W3CDTF">2014-11-11T08:29:54Z</dcterms:modified>
</cp:coreProperties>
</file>