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62" y="9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5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7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3EF3-3F00-44A6-9930-0AC5EFF01A7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FED374D3-827E-4232-8EA3-86BDB3144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3EF3-3F00-44A6-9930-0AC5EFF01A7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74D3-827E-4232-8EA3-86BDB3144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70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70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3EF3-3F00-44A6-9930-0AC5EFF01A7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74D3-827E-4232-8EA3-86BDB3144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3EF3-3F00-44A6-9930-0AC5EFF01A7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2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FED374D3-827E-4232-8EA3-86BDB3144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5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3EF3-3F00-44A6-9930-0AC5EFF01A7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74D3-827E-4232-8EA3-86BDB31445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9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3EF3-3F00-44A6-9930-0AC5EFF01A7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74D3-827E-4232-8EA3-86BDB3144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1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4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70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4" y="1754718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8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3EF3-3F00-44A6-9930-0AC5EFF01A7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FED374D3-827E-4232-8EA3-86BDB31445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2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3EF3-3F00-44A6-9930-0AC5EFF01A7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74D3-827E-4232-8EA3-86BDB3144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3EF3-3F00-44A6-9930-0AC5EFF01A7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74D3-827E-4232-8EA3-86BDB3144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5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1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1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8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3EF3-3F00-44A6-9930-0AC5EFF01A7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74D3-827E-4232-8EA3-86BDB3144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3EF3-3F00-44A6-9930-0AC5EFF01A7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74D3-827E-4232-8EA3-86BDB31445A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5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8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2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D83EF3-3F00-44A6-9930-0AC5EFF01A7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2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2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D374D3-827E-4232-8EA3-86BDB31445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50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Рису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656" y="2051721"/>
            <a:ext cx="6343650" cy="1629833"/>
          </a:xfrm>
        </p:spPr>
        <p:txBody>
          <a:bodyPr/>
          <a:lstStyle/>
          <a:p>
            <a:pPr algn="ctr"/>
            <a:endParaRPr lang="ru-RU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56" y="1043608"/>
            <a:ext cx="6343650" cy="648072"/>
          </a:xfrm>
        </p:spPr>
        <p:txBody>
          <a:bodyPr anchor="t">
            <a:norm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704" y="683568"/>
            <a:ext cx="5472608" cy="77048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– детский сад комбинированного вида № 317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Пальчиковые игры и речевое развитие детей</a:t>
            </a:r>
          </a:p>
          <a:p>
            <a:pPr algn="ctr"/>
            <a:endParaRPr lang="ru-RU" sz="44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Караваева Анастасия Николаевна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95537"/>
            <a:ext cx="6858000" cy="8431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33" y="53444"/>
            <a:ext cx="6624736" cy="8875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641" y="197459"/>
            <a:ext cx="6552728" cy="8814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6712" y="755576"/>
            <a:ext cx="5472608" cy="77048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фаланг пальцев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Направление массажных движений – от ногтевых фаланг к основаниям пальцев.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Левая рука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ПО-ПУ-ГАЙ мизинец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ВО-РО-БЕЙ безымянный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ПЕ-ЛИ-КАН средний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СО-ЛО-ВЕЙ указательный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ПТИ-ЦЫ большой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Правая рука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А-НА-НАС мизинец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А-ПЕЛЬ-СИН безымянный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АБ-РИ-КОС средний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МАН-ДА-РИН указательный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ФРУК-ТЫ большой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6712" y="755576"/>
            <a:ext cx="5472608" cy="77048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подушечек пальцев рук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Большой палец становится на ноготь  массируемого пальца, а остальные пальцы прижимают подушечку снизу, разминая её.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ЛЮБЯТ ВСЕХ ЗВЕРЕЙ: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ТИЦ, И ЯЩЕРИЦ, И ЗМЕЙ,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ПЕЛИКАНОВ, ЖУРАВЛЕЙ,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БЕГЕМОТОВ, СОБОЛЕЙ,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ГОЛУБЕЙ И ГЛУХАРЕЙ,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меняются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КЛЕСТОВ, И СНЕГЕРЕЙ.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ЛЮБЯТ ГОРНОГО КОЗЛА,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ОБЕЗЬЯНКУ И ОСЛА,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ДИКОБРАЗА И ЕЖЕ,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ЧЕРЕПАХУ И УЖА.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8720" y="755576"/>
            <a:ext cx="5400600" cy="77048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с мячом-ёжиком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 соответствуют тексту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МЯЧОМ КРУГИ КАТАЮ – между ладоней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ВЗАД-ВПЕРЕД ЕГО ГОНЯЮ.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мена рук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ПОГЛАЖУ Я ЛОШАДКУ,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БУДТО Я СМЕТАЮ КРОШКУ.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мена рук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СОЖМУ ЕГО НЕМНОЖКО,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СЖИМАЕТ ЛАПУ КОШКА. Смена рук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КАЖДЫМ ПАЛЬЦЕМ МЯЧ ПРИЖМУ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ДРУГОЙ РУКОЙ НАЧНУ.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ТЕПЕРЬ ПОСЛЕДНИЙ ТРЮК: перенос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 ЛЕТАЕТ МЕЖДУ РУК.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6712" y="755576"/>
            <a:ext cx="5472608" cy="77048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с прищепками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Прищемляем прищепки на ногтевые фаланги пальцев (кроме большого) на каждый ударный слог.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ПРОСНУЛСЯ, ВСТАЛ ГУСЁНОК,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ПАЛЬЦЫ ЩИПЛЕТ ОН СПРОСОНОК.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ДАЙ, ХОЗЯЙКА, КОРМА МНЕ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РАНЬШЕ, ЧЕМ МОЕЙ РОДНЕ.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с пробками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Надеваем пробки, как обувь, на указательные и средние пальцы. И «идём» пальцами, как ножками, не отрывая «обувь» от поверхности стола, «шаркая».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КРЫШКИ ПАЛЬЧИКИ ОБУЛИ,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СМЕЛО В НИХ ВПЕРЕД ШАГНУЛИ.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ПОШЛИ ПО ПЕРЕУЛКУ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ВЕСЁЛУЮ ПРОГУЛКУ.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ПАЛЬЦЫ – СЛОВНО БАЛЕРИНКИ,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ОДЕТЫЕ В БОТИНКИ.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ПАЛЬЧИК  - БУДТО НОЖКА,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ШАРКАЕТ НЕМНОЖКО.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317</Words>
  <Application>Microsoft Office PowerPoint</Application>
  <PresentationFormat>Экран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 про</dc:creator>
  <cp:lastModifiedBy>пк про</cp:lastModifiedBy>
  <cp:revision>13</cp:revision>
  <dcterms:created xsi:type="dcterms:W3CDTF">2014-11-11T06:25:53Z</dcterms:created>
  <dcterms:modified xsi:type="dcterms:W3CDTF">2014-11-11T08:29:54Z</dcterms:modified>
</cp:coreProperties>
</file>