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4" r:id="rId8"/>
    <p:sldId id="262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опт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игры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игры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опт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опт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72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 иг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опт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72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User\Desktop\игры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опт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902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опт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опт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72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User\Desktop\игры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72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игры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2019-01-06T18:59:28Z</dcterms:created>
  <dcterms:modified xsi:type="dcterms:W3CDTF">2019-01-06T19:17:42Z</dcterms:modified>
</cp:coreProperties>
</file>