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56" r:id="rId3"/>
    <p:sldId id="262" r:id="rId4"/>
    <p:sldId id="269" r:id="rId5"/>
    <p:sldId id="259" r:id="rId6"/>
    <p:sldId id="261" r:id="rId7"/>
    <p:sldId id="260" r:id="rId8"/>
    <p:sldId id="263" r:id="rId9"/>
    <p:sldId id="264" r:id="rId10"/>
    <p:sldId id="265" r:id="rId11"/>
    <p:sldId id="270" r:id="rId12"/>
    <p:sldId id="272" r:id="rId13"/>
    <p:sldId id="271" r:id="rId14"/>
    <p:sldId id="257" r:id="rId15"/>
    <p:sldId id="266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666" y="665163"/>
            <a:ext cx="5036694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666" y="3467126"/>
            <a:ext cx="5036694" cy="11798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7247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5760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5691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449706" y="1825625"/>
            <a:ext cx="5357734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8432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583" y="1499016"/>
            <a:ext cx="5021705" cy="2119079"/>
          </a:xfrm>
        </p:spPr>
        <p:txBody>
          <a:bodyPr anchor="b">
            <a:normAutofit/>
            <a:scene3d>
              <a:camera prst="orthographicFront"/>
              <a:lightRig rig="sunrise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>
            <a:lvl1pPr algn="ctr">
              <a:defRPr sz="3600">
                <a:ln w="6350">
                  <a:solidFill>
                    <a:srgbClr val="3A1D00"/>
                  </a:solidFill>
                </a:ln>
                <a:solidFill>
                  <a:srgbClr val="3A1D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0583" y="3974866"/>
            <a:ext cx="5021705" cy="1436583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rgbClr val="3A1D00"/>
                  </a:solidFill>
                </a:ln>
                <a:solidFill>
                  <a:srgbClr val="3A1D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3812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696" y="1847850"/>
            <a:ext cx="5306518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28151" y="1847850"/>
            <a:ext cx="5124138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1374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0760" y="365125"/>
            <a:ext cx="526154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9726" y="382380"/>
            <a:ext cx="544142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726" y="1372979"/>
            <a:ext cx="5441428" cy="48166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60760" y="1681163"/>
            <a:ext cx="52615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60760" y="2505075"/>
            <a:ext cx="526154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819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735" y="464695"/>
            <a:ext cx="5372724" cy="11210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915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9646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05" y="457200"/>
            <a:ext cx="5411449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0662" y="457200"/>
            <a:ext cx="5051686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705" y="2057400"/>
            <a:ext cx="5411449" cy="41635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005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4531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5692" y="365125"/>
            <a:ext cx="51865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65692" y="1825625"/>
            <a:ext cx="51865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041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chemeClr val="accent6">
                <a:lumMod val="50000"/>
              </a:schemeClr>
            </a:solidFill>
          </a:ln>
          <a:solidFill>
            <a:srgbClr val="3A1D00"/>
          </a:solidFill>
          <a:effectLst/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92839" y="493176"/>
            <a:ext cx="5021705" cy="2119079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Портфолио</a:t>
            </a:r>
            <a:endParaRPr lang="ru-RU" sz="4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629999" y="2822722"/>
            <a:ext cx="5021705" cy="3184886"/>
          </a:xfrm>
        </p:spPr>
        <p:txBody>
          <a:bodyPr>
            <a:normAutofit/>
          </a:bodyPr>
          <a:lstStyle/>
          <a:p>
            <a:r>
              <a:rPr lang="ru-RU" b="1" i="1" dirty="0"/>
              <a:t>у</a:t>
            </a:r>
            <a:r>
              <a:rPr lang="ru-RU" b="1" i="1" dirty="0" smtClean="0"/>
              <a:t>чителя-логопеда </a:t>
            </a:r>
          </a:p>
          <a:p>
            <a:r>
              <a:rPr lang="ru-RU" sz="3200" b="1" i="1" dirty="0" smtClean="0"/>
              <a:t>Караваевой Анастасии Николаевны</a:t>
            </a:r>
          </a:p>
          <a:p>
            <a:endParaRPr lang="ru-RU" sz="3200" b="1" i="1" dirty="0"/>
          </a:p>
          <a:p>
            <a:r>
              <a:rPr lang="ru-RU" b="1" i="1" dirty="0" smtClean="0"/>
              <a:t>ГО Верхняя Пышма</a:t>
            </a:r>
          </a:p>
          <a:p>
            <a:endParaRPr lang="ru-RU" b="1" i="1" dirty="0"/>
          </a:p>
          <a:p>
            <a:endParaRPr lang="ru-RU" sz="32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492839" y="493176"/>
            <a:ext cx="5746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    Муниципальное автономное дошкольное </a:t>
            </a:r>
          </a:p>
          <a:p>
            <a:r>
              <a:rPr lang="ru-RU" sz="2000" b="1" dirty="0" smtClean="0"/>
              <a:t>образовательное учреждение «Детский сад № 9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7393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6067" y="420926"/>
            <a:ext cx="1800199" cy="278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1175" y="420926"/>
            <a:ext cx="1978669" cy="264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6166" y="3359596"/>
            <a:ext cx="1505337" cy="221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4127" y="3359596"/>
            <a:ext cx="1720047" cy="232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IMG-20210127-WA00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08" y="838676"/>
            <a:ext cx="2791834" cy="176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645920" y="329184"/>
            <a:ext cx="3073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Фестивали Поэзии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68512" y="5978868"/>
            <a:ext cx="3153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«Литературные гостиные»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Рисунок 13" descr="IMG-20210202-WA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5862" y="3359596"/>
            <a:ext cx="1570586" cy="249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IMG-20210206-WA00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4269" y="3436318"/>
            <a:ext cx="1292151" cy="156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091" y="950980"/>
            <a:ext cx="2496410" cy="187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1231" y="3436318"/>
            <a:ext cx="2712083" cy="154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670" y="5136167"/>
            <a:ext cx="1243902" cy="149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54605" y="3036208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« Литературное кафе»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2" r="12428"/>
          <a:stretch/>
        </p:blipFill>
        <p:spPr>
          <a:xfrm>
            <a:off x="2916662" y="5089376"/>
            <a:ext cx="2947110" cy="153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0428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2" r="18185"/>
          <a:stretch/>
        </p:blipFill>
        <p:spPr>
          <a:xfrm rot="5400000">
            <a:off x="3204305" y="1530954"/>
            <a:ext cx="2094221" cy="325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-20201209-WA0028.jpg"/>
          <p:cNvPicPr>
            <a:picLocks noChangeAspect="1"/>
          </p:cNvPicPr>
          <p:nvPr/>
        </p:nvPicPr>
        <p:blipFill rotWithShape="1">
          <a:blip r:embed="rId3"/>
          <a:srcRect l="3185" t="2804" b="3609"/>
          <a:stretch/>
        </p:blipFill>
        <p:spPr>
          <a:xfrm>
            <a:off x="329185" y="954837"/>
            <a:ext cx="3794760" cy="2073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2" r="10649" b="5555"/>
          <a:stretch/>
        </p:blipFill>
        <p:spPr>
          <a:xfrm>
            <a:off x="575995" y="3983037"/>
            <a:ext cx="3884126" cy="261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35024" y="308506"/>
            <a:ext cx="5277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Проектная деятельность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8432" y="308506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Квесты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374" y="1404137"/>
            <a:ext cx="2926076" cy="1430503"/>
          </a:xfrm>
          <a:prstGeom prst="rect">
            <a:avLst/>
          </a:prstGeom>
        </p:spPr>
      </p:pic>
      <p:pic>
        <p:nvPicPr>
          <p:cNvPr id="9" name="Рисунок 8" descr="162254468394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7184" y="4206241"/>
            <a:ext cx="4507992" cy="236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6225446536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374" y="2923492"/>
            <a:ext cx="2926076" cy="146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6225446839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72985" y="1120673"/>
            <a:ext cx="1757150" cy="246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8655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-20201209-WA0028.jpg"/>
          <p:cNvPicPr>
            <a:picLocks noChangeAspect="1"/>
          </p:cNvPicPr>
          <p:nvPr/>
        </p:nvPicPr>
        <p:blipFill rotWithShape="1">
          <a:blip r:embed="rId2"/>
          <a:srcRect l="3185" t="2804" b="3609"/>
          <a:stretch/>
        </p:blipFill>
        <p:spPr>
          <a:xfrm>
            <a:off x="264059" y="1390599"/>
            <a:ext cx="2393928" cy="1307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2" r="10649" b="5555"/>
          <a:stretch/>
        </p:blipFill>
        <p:spPr>
          <a:xfrm>
            <a:off x="2974937" y="1298628"/>
            <a:ext cx="2521709" cy="1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6909" y="898518"/>
            <a:ext cx="437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Совместная проектная деятельность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9553" y="406207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Фестивали поэзии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696" y="308506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Работа с родителями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9440" y="806317"/>
            <a:ext cx="4407408" cy="2191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640701" y="3703367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   Родительские собрания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2131" y="4283063"/>
            <a:ext cx="2569844" cy="192516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909" y="4255336"/>
            <a:ext cx="2785710" cy="195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2900" y="3251080"/>
            <a:ext cx="2088232" cy="278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8984" y="3577251"/>
            <a:ext cx="2097331" cy="263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533020" y="3177141"/>
            <a:ext cx="422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Совместные занятия, консультации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6909" y="3377196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Мастер-классы, тренинги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138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024" y="308506"/>
            <a:ext cx="440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Работа с педагогами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3613" y="1151254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Мастер-классы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723" y="1382087"/>
            <a:ext cx="1736795" cy="2006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3613" y="1986989"/>
            <a:ext cx="1438016" cy="17731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547" y="739314"/>
            <a:ext cx="2337859" cy="17472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9256" t="12769" r="12336" b="12745"/>
          <a:stretch/>
        </p:blipFill>
        <p:spPr>
          <a:xfrm>
            <a:off x="9180092" y="981019"/>
            <a:ext cx="2237822" cy="16807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546" y="4508236"/>
            <a:ext cx="2377838" cy="1619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4051" y="3939868"/>
            <a:ext cx="273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Открытые занятия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916" y="5068277"/>
            <a:ext cx="2259338" cy="15377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52082" y="364515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Консультации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9" name="Рисунок 18" descr="IMG-20201211-WA0004.jpg"/>
          <p:cNvPicPr>
            <a:picLocks noChangeAspect="1"/>
          </p:cNvPicPr>
          <p:nvPr/>
        </p:nvPicPr>
        <p:blipFill rotWithShape="1">
          <a:blip r:embed="rId8"/>
          <a:srcRect r="7422" b="9026"/>
          <a:stretch/>
        </p:blipFill>
        <p:spPr>
          <a:xfrm>
            <a:off x="6790103" y="4903286"/>
            <a:ext cx="2806556" cy="146309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780959" y="2752949"/>
            <a:ext cx="3886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Выступления на ГМО логопедов </a:t>
            </a:r>
          </a:p>
        </p:txBody>
      </p:sp>
      <p:pic>
        <p:nvPicPr>
          <p:cNvPr id="21" name="Рисунок 20" descr="IMG-20201210-WA0009.jpg"/>
          <p:cNvPicPr>
            <a:picLocks noChangeAspect="1"/>
          </p:cNvPicPr>
          <p:nvPr/>
        </p:nvPicPr>
        <p:blipFill rotWithShape="1">
          <a:blip r:embed="rId9" cstate="print"/>
          <a:srcRect r="5838"/>
          <a:stretch/>
        </p:blipFill>
        <p:spPr>
          <a:xfrm>
            <a:off x="9822568" y="5068277"/>
            <a:ext cx="1837880" cy="11770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5659" y="3117901"/>
            <a:ext cx="2653818" cy="165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209" y="3117901"/>
            <a:ext cx="1396409" cy="1777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7979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8"/>
          <a:stretch/>
        </p:blipFill>
        <p:spPr>
          <a:xfrm>
            <a:off x="2746191" y="2955325"/>
            <a:ext cx="3271209" cy="23611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184" y="1555615"/>
            <a:ext cx="2892368" cy="18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77367" y="1033968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Фонетическая гимнастика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0560" y="387608"/>
            <a:ext cx="5102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Совместная проектная деятельность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0" t="17222" r="8500" b="24999"/>
          <a:stretch/>
        </p:blipFill>
        <p:spPr>
          <a:xfrm rot="10800000">
            <a:off x="6822506" y="1555615"/>
            <a:ext cx="2650677" cy="21690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69" b="23167"/>
          <a:stretch/>
        </p:blipFill>
        <p:spPr>
          <a:xfrm>
            <a:off x="9189719" y="4682013"/>
            <a:ext cx="2203705" cy="19306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68312" y="1033968"/>
            <a:ext cx="4487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По мотивам произведений А. Л. </a:t>
            </a:r>
            <a:r>
              <a:rPr lang="ru-R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Барто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8312" y="4018690"/>
            <a:ext cx="4488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« Наш замечательный </a:t>
            </a:r>
            <a:r>
              <a:rPr lang="ru-R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К.И.Чуковский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5278" r="6726" b="25138"/>
          <a:stretch/>
        </p:blipFill>
        <p:spPr>
          <a:xfrm rot="10800000">
            <a:off x="9910478" y="1583952"/>
            <a:ext cx="1835278" cy="21124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8312" y="4676814"/>
            <a:ext cx="1727133" cy="19358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3"/>
          <a:stretch/>
        </p:blipFill>
        <p:spPr>
          <a:xfrm>
            <a:off x="458256" y="4754073"/>
            <a:ext cx="2872223" cy="18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646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040" y="350325"/>
            <a:ext cx="1169517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                                    </a:t>
            </a: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Эссе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                                                                     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Если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учитель соединяет в себе </a:t>
            </a:r>
          </a:p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  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любовь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 делу и к ученикам, </a:t>
            </a:r>
          </a:p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  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он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– совершенный учитель </a:t>
            </a:r>
          </a:p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                                 </a:t>
            </a:r>
          </a:p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                               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     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Л.Н.Толстой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Candara" panose="020E0502030303020204" pitchFamily="34" charset="0"/>
                <a:cs typeface="Times New Roman" pitchFamily="18" charset="0"/>
              </a:rPr>
              <a:t>Логопед </a:t>
            </a: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– удивительная и замечательная профессия. Ведь «все мы родом из детства», хотя очень быстро забываем этот волшебный мир. Жаль, что с возрастом, люди теряют способность радоваться жизни так, как это делают дети… Дети дают нам возможность вернуться в него.</a:t>
            </a:r>
            <a:b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</a:b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Для меня в профессии </a:t>
            </a:r>
            <a:r>
              <a:rPr lang="ru-RU" sz="2000" b="1" dirty="0" smtClean="0">
                <a:latin typeface="Candara" panose="020E0502030303020204" pitchFamily="34" charset="0"/>
                <a:cs typeface="Times New Roman" pitchFamily="18" charset="0"/>
              </a:rPr>
              <a:t>логопеда </a:t>
            </a: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много плюсов. Пока работаешь с детьми – не замечаешь своего возраста, видишь результаты своего труда, </a:t>
            </a:r>
            <a:r>
              <a:rPr lang="ru-RU" sz="2000" b="1" dirty="0" smtClean="0">
                <a:latin typeface="Candara" panose="020E0502030303020204" pitchFamily="34" charset="0"/>
                <a:cs typeface="Times New Roman" pitchFamily="18" charset="0"/>
              </a:rPr>
              <a:t>хорошее </a:t>
            </a: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отношение со стороны родителей. И самое приятное – дети тебя любят, делятся своими секретами, просят совета, доверяют. А это дорогого стоит. Работая </a:t>
            </a:r>
            <a:r>
              <a:rPr lang="ru-RU" sz="2000" b="1" dirty="0" smtClean="0">
                <a:latin typeface="Candara" panose="020E0502030303020204" pitchFamily="34" charset="0"/>
                <a:cs typeface="Times New Roman" pitchFamily="18" charset="0"/>
              </a:rPr>
              <a:t>логопедом, </a:t>
            </a: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я стараюсь дать частичку своей души  каждому ребёнку, собственным примером показывая своё отношение к окружающему, </a:t>
            </a:r>
            <a:r>
              <a:rPr lang="ru-RU" sz="2000" b="1" dirty="0" smtClean="0">
                <a:latin typeface="Candara" panose="020E0502030303020204" pitchFamily="34" charset="0"/>
                <a:cs typeface="Times New Roman" pitchFamily="18" charset="0"/>
              </a:rPr>
              <a:t>к </a:t>
            </a: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людям.</a:t>
            </a:r>
            <a:b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</a:b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Мне нравится смотреть на мир глазами детей, находить в этом радость и удовлетворение, думать о </a:t>
            </a:r>
            <a:r>
              <a:rPr lang="ru-RU" sz="2000" b="1" dirty="0" smtClean="0">
                <a:latin typeface="Candara" panose="020E0502030303020204" pitchFamily="34" charset="0"/>
                <a:cs typeface="Times New Roman" pitchFamily="18" charset="0"/>
              </a:rPr>
              <a:t>них, </a:t>
            </a: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>сопереживать их успехам и </a:t>
            </a:r>
            <a:r>
              <a:rPr lang="ru-RU" sz="2000" b="1" dirty="0" smtClean="0">
                <a:latin typeface="Candara" panose="020E0502030303020204" pitchFamily="34" charset="0"/>
                <a:cs typeface="Times New Roman" pitchFamily="18" charset="0"/>
              </a:rPr>
              <a:t>неудачам.</a:t>
            </a:r>
            <a: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  <a:t/>
            </a:r>
            <a:br>
              <a:rPr lang="ru-RU" sz="2000" b="1" dirty="0">
                <a:latin typeface="Candara" panose="020E0502030303020204" pitchFamily="34" charset="0"/>
                <a:cs typeface="Times New Roman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3932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8129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14"/>
          <a:stretch/>
        </p:blipFill>
        <p:spPr>
          <a:xfrm>
            <a:off x="923544" y="838148"/>
            <a:ext cx="4105656" cy="558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409944" y="448056"/>
            <a:ext cx="55778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Караваева </a:t>
            </a:r>
          </a:p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        Анастасия     </a:t>
            </a:r>
          </a:p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                    Николаевна</a:t>
            </a:r>
          </a:p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                           22.03.1976г.р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.</a:t>
            </a:r>
            <a:endParaRPr lang="ru-RU" dirty="0" smtClean="0"/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Образование: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в 1995году окончила</a:t>
            </a: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Екатеринбургское педагогическое училище № 1 им. М. Горького</a:t>
            </a: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Квалификация: воспитатель дошкольных учреждений; руководитель физического воспитания в ДДУ;</a:t>
            </a: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         в 2000году  окончила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Уральский государственный </a:t>
            </a: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педагогический университет</a:t>
            </a: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Квалификация: 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олигофренопедагог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,    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                            учитель-логопед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ru-RU" sz="2000" dirty="0" smtClean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Педагогический стаж: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23 года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927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796722" y="434146"/>
            <a:ext cx="2346171" cy="374505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968621" y="330379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Повышение        квалификации</a:t>
            </a:r>
            <a:endParaRPr lang="ru-RU" sz="4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 descr="логоэ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7873" y="969851"/>
            <a:ext cx="2899860" cy="201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сертификат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4186" y="2363222"/>
            <a:ext cx="3001430" cy="200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035558" y="3631440"/>
            <a:ext cx="2259989" cy="3108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3" t="330" r="7468" b="3401"/>
          <a:stretch/>
        </p:blipFill>
        <p:spPr>
          <a:xfrm rot="5400000">
            <a:off x="3188844" y="3384082"/>
            <a:ext cx="2239515" cy="3222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r="4279" b="1067"/>
          <a:stretch/>
        </p:blipFill>
        <p:spPr>
          <a:xfrm>
            <a:off x="632449" y="3875801"/>
            <a:ext cx="1742070" cy="22819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239394"/>
            <a:ext cx="238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ndara" panose="020E0502030303020204" pitchFamily="34" charset="0"/>
              </a:rPr>
              <a:t>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2019 год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28062" y="6272244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2020год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852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248" y="85039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" r="4651" b="935"/>
          <a:stretch/>
        </p:blipFill>
        <p:spPr>
          <a:xfrm rot="5400000">
            <a:off x="3094770" y="2079641"/>
            <a:ext cx="2136724" cy="3011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4" r="6666" b="2527"/>
          <a:stretch/>
        </p:blipFill>
        <p:spPr>
          <a:xfrm rot="5400000">
            <a:off x="932213" y="40116"/>
            <a:ext cx="2016029" cy="2937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" t="815" r="4934" b="1849"/>
          <a:stretch/>
        </p:blipFill>
        <p:spPr>
          <a:xfrm rot="5400000">
            <a:off x="1035588" y="3567306"/>
            <a:ext cx="2054588" cy="3058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46" b="400"/>
          <a:stretch/>
        </p:blipFill>
        <p:spPr>
          <a:xfrm>
            <a:off x="9285631" y="375486"/>
            <a:ext cx="2499972" cy="3272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3" t="912" r="5200" b="1364"/>
          <a:stretch/>
        </p:blipFill>
        <p:spPr>
          <a:xfrm rot="5400000">
            <a:off x="6947193" y="2070492"/>
            <a:ext cx="2240847" cy="29254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3232" y="620877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2020год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84079" y="628192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2021, 2022 год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74" t="33529" r="13170" b="19786"/>
          <a:stretch/>
        </p:blipFill>
        <p:spPr>
          <a:xfrm rot="5400000">
            <a:off x="9450400" y="3943313"/>
            <a:ext cx="1986946" cy="26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5973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385" y="1087900"/>
            <a:ext cx="1862206" cy="256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576" y="1014724"/>
            <a:ext cx="1905123" cy="2505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9736" y="347472"/>
            <a:ext cx="9126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Награды,   грамоты,   благодарственные письма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4970" b="2266"/>
          <a:stretch/>
        </p:blipFill>
        <p:spPr>
          <a:xfrm>
            <a:off x="9004904" y="1006318"/>
            <a:ext cx="1955260" cy="2700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13"/>
          <a:stretch/>
        </p:blipFill>
        <p:spPr>
          <a:xfrm>
            <a:off x="2012041" y="2170955"/>
            <a:ext cx="2055139" cy="2908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91" b="2132"/>
          <a:stretch/>
        </p:blipFill>
        <p:spPr>
          <a:xfrm>
            <a:off x="3866585" y="3803904"/>
            <a:ext cx="2144124" cy="2688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26" b="2218"/>
          <a:stretch/>
        </p:blipFill>
        <p:spPr>
          <a:xfrm>
            <a:off x="6989222" y="3875487"/>
            <a:ext cx="1935322" cy="2488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9614" y="3803904"/>
            <a:ext cx="1815990" cy="25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505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8" t="9549" r="4618" b="43230"/>
          <a:stretch/>
        </p:blipFill>
        <p:spPr>
          <a:xfrm>
            <a:off x="8631936" y="4337433"/>
            <a:ext cx="3090672" cy="2133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678" b="1361"/>
          <a:stretch/>
        </p:blipFill>
        <p:spPr>
          <a:xfrm>
            <a:off x="6243502" y="2261777"/>
            <a:ext cx="2115427" cy="3005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3" r="5858" b="3149"/>
          <a:stretch/>
        </p:blipFill>
        <p:spPr>
          <a:xfrm>
            <a:off x="611044" y="1103531"/>
            <a:ext cx="2150908" cy="3062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7448" y="457200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Мои     достижения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7" t="1978" r="7116" b="5255"/>
          <a:stretch/>
        </p:blipFill>
        <p:spPr>
          <a:xfrm>
            <a:off x="3141322" y="1816688"/>
            <a:ext cx="1981632" cy="279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6885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677" t="1039" b="1900"/>
          <a:stretch/>
        </p:blipFill>
        <p:spPr>
          <a:xfrm>
            <a:off x="521208" y="749587"/>
            <a:ext cx="2761488" cy="4165162"/>
          </a:xfrm>
          <a:prstGeom prst="rect">
            <a:avLst/>
          </a:prstGeom>
        </p:spPr>
      </p:pic>
      <p:pic>
        <p:nvPicPr>
          <p:cNvPr id="9" name="Рисунок 8" descr="2021-02-26 (1).png"/>
          <p:cNvPicPr>
            <a:picLocks noChangeAspect="1"/>
          </p:cNvPicPr>
          <p:nvPr/>
        </p:nvPicPr>
        <p:blipFill>
          <a:blip r:embed="rId3"/>
          <a:srcRect l="24242" t="12963" r="30872" b="4074"/>
          <a:stretch>
            <a:fillRect/>
          </a:stretch>
        </p:blipFill>
        <p:spPr>
          <a:xfrm>
            <a:off x="6647688" y="1819656"/>
            <a:ext cx="2816629" cy="3796321"/>
          </a:xfrm>
          <a:prstGeom prst="rect">
            <a:avLst/>
          </a:prstGeom>
        </p:spPr>
      </p:pic>
      <p:pic>
        <p:nvPicPr>
          <p:cNvPr id="10" name="Рисунок 9" descr="2021-02-26 (4).png"/>
          <p:cNvPicPr>
            <a:picLocks noChangeAspect="1"/>
          </p:cNvPicPr>
          <p:nvPr/>
        </p:nvPicPr>
        <p:blipFill rotWithShape="1">
          <a:blip r:embed="rId4"/>
          <a:srcRect l="25205" t="12155" r="27801" b="9192"/>
          <a:stretch/>
        </p:blipFill>
        <p:spPr>
          <a:xfrm>
            <a:off x="3419856" y="1511750"/>
            <a:ext cx="3090672" cy="3898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05472" y="457200"/>
            <a:ext cx="3594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Мои     публикации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616" y="6281928"/>
            <a:ext cx="1185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2022 году публикация: « Инновационные коммуникативные практики в литературном развитии детей и родителей»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8950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1" t="67" r="5102" b="2341"/>
          <a:stretch/>
        </p:blipFill>
        <p:spPr>
          <a:xfrm>
            <a:off x="639354" y="639057"/>
            <a:ext cx="1563624" cy="228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3" t="2923" r="5993" b="2919"/>
          <a:stretch/>
        </p:blipFill>
        <p:spPr>
          <a:xfrm>
            <a:off x="2277843" y="1180475"/>
            <a:ext cx="1714697" cy="2313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1104" y="470970"/>
            <a:ext cx="533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Достижения  воспитанников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Рисунок 6" descr="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7365" y="970098"/>
            <a:ext cx="2009409" cy="276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14282" y="507730"/>
            <a:ext cx="2010107" cy="287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.jpeg"/>
          <p:cNvPicPr>
            <a:picLocks noChangeAspect="1"/>
          </p:cNvPicPr>
          <p:nvPr/>
        </p:nvPicPr>
        <p:blipFill rotWithShape="1">
          <a:blip r:embed="rId6" cstate="print"/>
          <a:srcRect r="3774" b="1847"/>
          <a:stretch/>
        </p:blipFill>
        <p:spPr>
          <a:xfrm>
            <a:off x="4005445" y="1782057"/>
            <a:ext cx="1713980" cy="2463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38" y="3235953"/>
            <a:ext cx="2068290" cy="2925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0526" y="3733626"/>
            <a:ext cx="1988582" cy="2769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67" b="1930"/>
          <a:stretch/>
        </p:blipFill>
        <p:spPr>
          <a:xfrm>
            <a:off x="7207365" y="3951246"/>
            <a:ext cx="2053085" cy="2743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8834" y="3574281"/>
            <a:ext cx="1991759" cy="28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107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624" y="280489"/>
            <a:ext cx="351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Работа с детьми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63"/>
          <a:stretch/>
        </p:blipFill>
        <p:spPr>
          <a:xfrm>
            <a:off x="422476" y="1035469"/>
            <a:ext cx="1849220" cy="292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7192" y="3351317"/>
            <a:ext cx="2166400" cy="281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1744" y="1035469"/>
            <a:ext cx="1998552" cy="279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77240" y="6275277"/>
            <a:ext cx="469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Индивидуальные и подгрупповые занятия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6604" y="585348"/>
            <a:ext cx="2414558" cy="191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4492" y="1787659"/>
            <a:ext cx="2685236" cy="16962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0183" y="3042369"/>
            <a:ext cx="2387400" cy="17829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970" b="36970"/>
          <a:stretch/>
        </p:blipFill>
        <p:spPr>
          <a:xfrm>
            <a:off x="9237145" y="4191835"/>
            <a:ext cx="2573514" cy="1614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4286" y="6166628"/>
            <a:ext cx="413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Тематические недели: «</a:t>
            </a:r>
            <a:r>
              <a:rPr lang="ru-RU" b="1" dirty="0" err="1"/>
              <a:t>Л</a:t>
            </a:r>
            <a:r>
              <a:rPr lang="ru-RU" b="1" dirty="0" err="1" smtClean="0"/>
              <a:t>огоздоровье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552039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нига с обложкой 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нига с обложкой 2" id="{175F7466-EEE4-4242-A0DD-83A440728CDB}" vid="{D24C747D-EC2A-473D-875B-11DD9C0854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книга с обложкой 3</Template>
  <TotalTime>385</TotalTime>
  <Words>191</Words>
  <Application>Microsoft Office PowerPoint</Application>
  <PresentationFormat>Произвольный</PresentationFormat>
  <Paragraphs>61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книга с обложкой 3</vt:lpstr>
      <vt:lpstr>Портфолио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Методический Кабинет</cp:lastModifiedBy>
  <cp:revision>40</cp:revision>
  <dcterms:created xsi:type="dcterms:W3CDTF">2016-11-15T09:14:47Z</dcterms:created>
  <dcterms:modified xsi:type="dcterms:W3CDTF">2022-08-29T03:47:23Z</dcterms:modified>
</cp:coreProperties>
</file>